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6" r:id="rId9"/>
    <p:sldId id="263" r:id="rId10"/>
    <p:sldId id="264" r:id="rId11"/>
    <p:sldId id="278" r:id="rId12"/>
    <p:sldId id="279" r:id="rId13"/>
    <p:sldId id="281" r:id="rId14"/>
    <p:sldId id="277" r:id="rId15"/>
    <p:sldId id="280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5" r:id="rId25"/>
    <p:sldId id="27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D45EEB7-9AE9-46C8-8233-3C728138B00A}">
          <p14:sldIdLst>
            <p14:sldId id="256"/>
            <p14:sldId id="259"/>
            <p14:sldId id="257"/>
            <p14:sldId id="260"/>
            <p14:sldId id="258"/>
            <p14:sldId id="261"/>
            <p14:sldId id="262"/>
            <p14:sldId id="266"/>
            <p14:sldId id="263"/>
            <p14:sldId id="264"/>
            <p14:sldId id="278"/>
            <p14:sldId id="279"/>
            <p14:sldId id="281"/>
            <p14:sldId id="277"/>
            <p14:sldId id="280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AABE4-9AA0-413A-9DFE-8FAA5368E7EE}" v="7" dt="2021-07-16T15:08:55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538FA-BBF0-448D-A95E-04D8BB1BA03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C069F6-83F5-4AF4-85DD-2A0BC0F4A933}">
      <dgm:prSet custT="1"/>
      <dgm:spPr/>
      <dgm:t>
        <a:bodyPr/>
        <a:lstStyle/>
        <a:p>
          <a:r>
            <a:rPr lang="en-US" sz="3600" dirty="0">
              <a:latin typeface="Algerian" panose="04020705040A02060702" pitchFamily="82" charset="0"/>
            </a:rPr>
            <a:t>I have developed a model based on previous data using cars24.com and predict the price of used car. </a:t>
          </a:r>
        </a:p>
      </dgm:t>
    </dgm:pt>
    <dgm:pt modelId="{62BACDCB-B3C4-451B-BF32-6667DBF36A30}" type="parTrans" cxnId="{2AFF6599-F9FD-46E8-AC1B-03BD31DBBE45}">
      <dgm:prSet/>
      <dgm:spPr/>
      <dgm:t>
        <a:bodyPr/>
        <a:lstStyle/>
        <a:p>
          <a:endParaRPr lang="en-US"/>
        </a:p>
      </dgm:t>
    </dgm:pt>
    <dgm:pt modelId="{081CD2CA-01E9-4615-BFFE-8C61C8FCE976}" type="sibTrans" cxnId="{2AFF6599-F9FD-46E8-AC1B-03BD31DBBE45}">
      <dgm:prSet/>
      <dgm:spPr/>
      <dgm:t>
        <a:bodyPr/>
        <a:lstStyle/>
        <a:p>
          <a:endParaRPr lang="en-US"/>
        </a:p>
      </dgm:t>
    </dgm:pt>
    <dgm:pt modelId="{73AE1DF5-038D-4020-AAC5-7670617F3DFA}" type="pres">
      <dgm:prSet presAssocID="{DA8538FA-BBF0-448D-A95E-04D8BB1BA036}" presName="linear" presStyleCnt="0">
        <dgm:presLayoutVars>
          <dgm:animLvl val="lvl"/>
          <dgm:resizeHandles val="exact"/>
        </dgm:presLayoutVars>
      </dgm:prSet>
      <dgm:spPr/>
    </dgm:pt>
    <dgm:pt modelId="{B5DDF54A-E730-4A31-A032-420CE1C5D3C8}" type="pres">
      <dgm:prSet presAssocID="{DEC069F6-83F5-4AF4-85DD-2A0BC0F4A933}" presName="parentText" presStyleLbl="node1" presStyleIdx="0" presStyleCnt="1" custScaleY="87784">
        <dgm:presLayoutVars>
          <dgm:chMax val="0"/>
          <dgm:bulletEnabled val="1"/>
        </dgm:presLayoutVars>
      </dgm:prSet>
      <dgm:spPr/>
    </dgm:pt>
  </dgm:ptLst>
  <dgm:cxnLst>
    <dgm:cxn modelId="{D09A0832-E754-4207-BE8E-458072E023A5}" type="presOf" srcId="{DA8538FA-BBF0-448D-A95E-04D8BB1BA036}" destId="{73AE1DF5-038D-4020-AAC5-7670617F3DFA}" srcOrd="0" destOrd="0" presId="urn:microsoft.com/office/officeart/2005/8/layout/vList2"/>
    <dgm:cxn modelId="{2AFF6599-F9FD-46E8-AC1B-03BD31DBBE45}" srcId="{DA8538FA-BBF0-448D-A95E-04D8BB1BA036}" destId="{DEC069F6-83F5-4AF4-85DD-2A0BC0F4A933}" srcOrd="0" destOrd="0" parTransId="{62BACDCB-B3C4-451B-BF32-6667DBF36A30}" sibTransId="{081CD2CA-01E9-4615-BFFE-8C61C8FCE976}"/>
    <dgm:cxn modelId="{A98222EF-3B90-44AB-9D44-2D65F49724B9}" type="presOf" srcId="{DEC069F6-83F5-4AF4-85DD-2A0BC0F4A933}" destId="{B5DDF54A-E730-4A31-A032-420CE1C5D3C8}" srcOrd="0" destOrd="0" presId="urn:microsoft.com/office/officeart/2005/8/layout/vList2"/>
    <dgm:cxn modelId="{D62E559B-3118-48C8-A719-F23B6E5EB9C2}" type="presParOf" srcId="{73AE1DF5-038D-4020-AAC5-7670617F3DFA}" destId="{B5DDF54A-E730-4A31-A032-420CE1C5D3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B1A82-516E-4241-B7B8-38CDCEE8F94D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009E35-298D-46C1-B963-77E120706574}">
      <dgm:prSet/>
      <dgm:spPr/>
      <dgm:t>
        <a:bodyPr/>
        <a:lstStyle/>
        <a:p>
          <a:r>
            <a:rPr lang="en-US" b="1" dirty="0"/>
            <a:t>About :- The Data Set</a:t>
          </a:r>
          <a:endParaRPr lang="en-US" dirty="0"/>
        </a:p>
      </dgm:t>
    </dgm:pt>
    <dgm:pt modelId="{D7347839-FE61-4B5F-A021-1DD57359D1B8}" type="parTrans" cxnId="{9A0AED95-6151-4683-8541-6BB265CBEE3F}">
      <dgm:prSet/>
      <dgm:spPr/>
      <dgm:t>
        <a:bodyPr/>
        <a:lstStyle/>
        <a:p>
          <a:endParaRPr lang="en-US"/>
        </a:p>
      </dgm:t>
    </dgm:pt>
    <dgm:pt modelId="{93A2C34A-70F7-486E-879C-8234DCA49648}" type="sibTrans" cxnId="{9A0AED95-6151-4683-8541-6BB265CBEE3F}">
      <dgm:prSet/>
      <dgm:spPr/>
      <dgm:t>
        <a:bodyPr/>
        <a:lstStyle/>
        <a:p>
          <a:endParaRPr lang="en-US"/>
        </a:p>
      </dgm:t>
    </dgm:pt>
    <dgm:pt modelId="{CF1E294D-525A-4E54-9710-4ECF9C92E5A2}">
      <dgm:prSet/>
      <dgm:spPr/>
      <dgm:t>
        <a:bodyPr/>
        <a:lstStyle/>
        <a:p>
          <a:r>
            <a:rPr lang="en-US" b="1" dirty="0"/>
            <a:t>Dataset :- </a:t>
          </a:r>
          <a:r>
            <a:rPr lang="en-US" dirty="0"/>
            <a:t>The data is scrapped from cars24.com in the month of march-2021 using selenium.</a:t>
          </a:r>
        </a:p>
      </dgm:t>
    </dgm:pt>
    <dgm:pt modelId="{1FC08C05-5194-4A5E-84B5-F247F34080BC}" type="parTrans" cxnId="{ED25AD53-E491-40D3-9F8E-9CC83760A5DB}">
      <dgm:prSet/>
      <dgm:spPr/>
      <dgm:t>
        <a:bodyPr/>
        <a:lstStyle/>
        <a:p>
          <a:endParaRPr lang="en-US"/>
        </a:p>
      </dgm:t>
    </dgm:pt>
    <dgm:pt modelId="{89E01578-303D-4A6A-96FA-99DF2C570F61}" type="sibTrans" cxnId="{ED25AD53-E491-40D3-9F8E-9CC83760A5DB}">
      <dgm:prSet/>
      <dgm:spPr/>
      <dgm:t>
        <a:bodyPr/>
        <a:lstStyle/>
        <a:p>
          <a:endParaRPr lang="en-US"/>
        </a:p>
      </dgm:t>
    </dgm:pt>
    <dgm:pt modelId="{4F52099E-CC99-4154-8AC0-65B087C6A5C4}">
      <dgm:prSet/>
      <dgm:spPr/>
      <dgm:t>
        <a:bodyPr/>
        <a:lstStyle/>
        <a:p>
          <a:r>
            <a:rPr lang="en-US" b="1"/>
            <a:t>Features:</a:t>
          </a:r>
          <a:endParaRPr lang="en-US"/>
        </a:p>
      </dgm:t>
    </dgm:pt>
    <dgm:pt modelId="{CCCDFA7D-D857-4DC1-A982-6918684F2682}" type="parTrans" cxnId="{898D1F4F-DA0E-47F0-A230-59C9763FDA10}">
      <dgm:prSet/>
      <dgm:spPr/>
      <dgm:t>
        <a:bodyPr/>
        <a:lstStyle/>
        <a:p>
          <a:endParaRPr lang="en-US"/>
        </a:p>
      </dgm:t>
    </dgm:pt>
    <dgm:pt modelId="{A47FA5E1-C49E-4BA9-9517-5B446AE8024D}" type="sibTrans" cxnId="{898D1F4F-DA0E-47F0-A230-59C9763FDA10}">
      <dgm:prSet/>
      <dgm:spPr/>
      <dgm:t>
        <a:bodyPr/>
        <a:lstStyle/>
        <a:p>
          <a:endParaRPr lang="en-US"/>
        </a:p>
      </dgm:t>
    </dgm:pt>
    <dgm:pt modelId="{DDD8F475-1EA6-40B4-B163-6F9DFCB629E9}">
      <dgm:prSet/>
      <dgm:spPr/>
      <dgm:t>
        <a:bodyPr/>
        <a:lstStyle/>
        <a:p>
          <a:r>
            <a:rPr lang="en-US"/>
            <a:t>Independent variables :</a:t>
          </a:r>
        </a:p>
      </dgm:t>
    </dgm:pt>
    <dgm:pt modelId="{0844C536-8922-47E6-8C95-922FF69A555C}" type="parTrans" cxnId="{D3D5DF09-F50A-4978-AAF2-4141875C384E}">
      <dgm:prSet/>
      <dgm:spPr/>
      <dgm:t>
        <a:bodyPr/>
        <a:lstStyle/>
        <a:p>
          <a:endParaRPr lang="en-US"/>
        </a:p>
      </dgm:t>
    </dgm:pt>
    <dgm:pt modelId="{864217FD-C15C-4B66-871E-BE050E6D427A}" type="sibTrans" cxnId="{D3D5DF09-F50A-4978-AAF2-4141875C384E}">
      <dgm:prSet/>
      <dgm:spPr/>
      <dgm:t>
        <a:bodyPr/>
        <a:lstStyle/>
        <a:p>
          <a:endParaRPr lang="en-US"/>
        </a:p>
      </dgm:t>
    </dgm:pt>
    <dgm:pt modelId="{C00B9916-71E9-4475-95D7-F9A9BDAFF599}">
      <dgm:prSet/>
      <dgm:spPr/>
      <dgm:t>
        <a:bodyPr/>
        <a:lstStyle/>
        <a:p>
          <a:r>
            <a:rPr lang="en-US"/>
            <a:t>Name: Car Model name along with purchase year of the car.</a:t>
          </a:r>
        </a:p>
      </dgm:t>
    </dgm:pt>
    <dgm:pt modelId="{AC18B1EF-BB97-4163-97FD-8BD09CC8DF30}" type="parTrans" cxnId="{C2670FE2-44B0-4E09-B680-FA5720D916D4}">
      <dgm:prSet/>
      <dgm:spPr/>
      <dgm:t>
        <a:bodyPr/>
        <a:lstStyle/>
        <a:p>
          <a:endParaRPr lang="en-US"/>
        </a:p>
      </dgm:t>
    </dgm:pt>
    <dgm:pt modelId="{0B6E2CBF-5F31-49F9-8DC7-90D23C478B36}" type="sibTrans" cxnId="{C2670FE2-44B0-4E09-B680-FA5720D916D4}">
      <dgm:prSet/>
      <dgm:spPr/>
      <dgm:t>
        <a:bodyPr/>
        <a:lstStyle/>
        <a:p>
          <a:endParaRPr lang="en-US"/>
        </a:p>
      </dgm:t>
    </dgm:pt>
    <dgm:pt modelId="{BECBAE17-0223-4AFE-AD35-1FCF8383E98A}">
      <dgm:prSet/>
      <dgm:spPr/>
      <dgm:t>
        <a:bodyPr/>
        <a:lstStyle/>
        <a:p>
          <a:r>
            <a:rPr lang="en-US"/>
            <a:t>Rating: Rating given while car inspection by cars 24 team.</a:t>
          </a:r>
        </a:p>
      </dgm:t>
    </dgm:pt>
    <dgm:pt modelId="{50AD8ED6-E175-4F06-8E2B-97897F57EE48}" type="parTrans" cxnId="{1DB5F79B-A5ED-4ABC-BC04-7F7BDCE134EA}">
      <dgm:prSet/>
      <dgm:spPr/>
      <dgm:t>
        <a:bodyPr/>
        <a:lstStyle/>
        <a:p>
          <a:endParaRPr lang="en-US"/>
        </a:p>
      </dgm:t>
    </dgm:pt>
    <dgm:pt modelId="{62577FD3-DC8A-4B3E-91AB-8DA95D05B43B}" type="sibTrans" cxnId="{1DB5F79B-A5ED-4ABC-BC04-7F7BDCE134EA}">
      <dgm:prSet/>
      <dgm:spPr/>
      <dgm:t>
        <a:bodyPr/>
        <a:lstStyle/>
        <a:p>
          <a:endParaRPr lang="en-US"/>
        </a:p>
      </dgm:t>
    </dgm:pt>
    <dgm:pt modelId="{DBE0685B-39F4-440F-B7E9-1CB2F9D5E240}">
      <dgm:prSet/>
      <dgm:spPr/>
      <dgm:t>
        <a:bodyPr/>
        <a:lstStyle/>
        <a:p>
          <a:r>
            <a:rPr lang="en-US" dirty="0"/>
            <a:t>City: City of that car placed for advertisement ,city is given in terms of code format.</a:t>
          </a:r>
        </a:p>
      </dgm:t>
    </dgm:pt>
    <dgm:pt modelId="{C4A63606-8747-429E-A3AE-DF253D27053D}" type="parTrans" cxnId="{EDAE7382-635A-475D-9EAA-1E6E2612D678}">
      <dgm:prSet/>
      <dgm:spPr/>
      <dgm:t>
        <a:bodyPr/>
        <a:lstStyle/>
        <a:p>
          <a:endParaRPr lang="en-US"/>
        </a:p>
      </dgm:t>
    </dgm:pt>
    <dgm:pt modelId="{8655D726-C2AB-4FC2-868A-264DBE6E2E64}" type="sibTrans" cxnId="{EDAE7382-635A-475D-9EAA-1E6E2612D678}">
      <dgm:prSet/>
      <dgm:spPr/>
      <dgm:t>
        <a:bodyPr/>
        <a:lstStyle/>
        <a:p>
          <a:endParaRPr lang="en-US"/>
        </a:p>
      </dgm:t>
    </dgm:pt>
    <dgm:pt modelId="{730B1004-1E79-4D39-ABAA-525026B2F798}">
      <dgm:prSet/>
      <dgm:spPr/>
      <dgm:t>
        <a:bodyPr/>
        <a:lstStyle/>
        <a:p>
          <a:r>
            <a:rPr lang="en-US"/>
            <a:t>Kilometers : How many kilometers that particular car has driven for before placing that advertisement .</a:t>
          </a:r>
        </a:p>
      </dgm:t>
    </dgm:pt>
    <dgm:pt modelId="{F7C29252-67B1-4A3A-9E19-3FC8C3850E49}" type="parTrans" cxnId="{41B2C490-F6F9-4982-B456-B0A263A9C6F7}">
      <dgm:prSet/>
      <dgm:spPr/>
      <dgm:t>
        <a:bodyPr/>
        <a:lstStyle/>
        <a:p>
          <a:endParaRPr lang="en-US"/>
        </a:p>
      </dgm:t>
    </dgm:pt>
    <dgm:pt modelId="{7FD19019-3A32-4E4E-B7CC-EBA91B8B141D}" type="sibTrans" cxnId="{41B2C490-F6F9-4982-B456-B0A263A9C6F7}">
      <dgm:prSet/>
      <dgm:spPr/>
      <dgm:t>
        <a:bodyPr/>
        <a:lstStyle/>
        <a:p>
          <a:endParaRPr lang="en-US"/>
        </a:p>
      </dgm:t>
    </dgm:pt>
    <dgm:pt modelId="{CFF8EC2A-C9DF-427F-A347-A38E399F2029}">
      <dgm:prSet/>
      <dgm:spPr/>
      <dgm:t>
        <a:bodyPr/>
        <a:lstStyle/>
        <a:p>
          <a:r>
            <a:rPr lang="en-US"/>
            <a:t>Year of purchase : Original Date of purchase of that car.</a:t>
          </a:r>
        </a:p>
      </dgm:t>
    </dgm:pt>
    <dgm:pt modelId="{9A80D579-90C2-4BB2-8303-968FCABD0E6A}" type="parTrans" cxnId="{BE85F0DD-AB35-44FB-9DB9-592781DBA5AE}">
      <dgm:prSet/>
      <dgm:spPr/>
      <dgm:t>
        <a:bodyPr/>
        <a:lstStyle/>
        <a:p>
          <a:endParaRPr lang="en-US"/>
        </a:p>
      </dgm:t>
    </dgm:pt>
    <dgm:pt modelId="{BEA69E7F-8EF8-4BAC-B3D0-B29A8BE591FB}" type="sibTrans" cxnId="{BE85F0DD-AB35-44FB-9DB9-592781DBA5AE}">
      <dgm:prSet/>
      <dgm:spPr/>
      <dgm:t>
        <a:bodyPr/>
        <a:lstStyle/>
        <a:p>
          <a:endParaRPr lang="en-US"/>
        </a:p>
      </dgm:t>
    </dgm:pt>
    <dgm:pt modelId="{49FF4E80-8E81-42BC-8C61-F70AA9162B65}">
      <dgm:prSet/>
      <dgm:spPr/>
      <dgm:t>
        <a:bodyPr/>
        <a:lstStyle/>
        <a:p>
          <a:r>
            <a:rPr lang="en-US"/>
            <a:t>Owner: How many previous owners it had before selling on cars24 site.</a:t>
          </a:r>
        </a:p>
      </dgm:t>
    </dgm:pt>
    <dgm:pt modelId="{BA3EECA4-79C6-4EEB-91B4-F1DE18F404B3}" type="parTrans" cxnId="{130B90EB-616E-428D-8863-87607183280D}">
      <dgm:prSet/>
      <dgm:spPr/>
      <dgm:t>
        <a:bodyPr/>
        <a:lstStyle/>
        <a:p>
          <a:endParaRPr lang="en-US"/>
        </a:p>
      </dgm:t>
    </dgm:pt>
    <dgm:pt modelId="{44656A43-6BFB-4C17-B9F5-73DB9C3B1706}" type="sibTrans" cxnId="{130B90EB-616E-428D-8863-87607183280D}">
      <dgm:prSet/>
      <dgm:spPr/>
      <dgm:t>
        <a:bodyPr/>
        <a:lstStyle/>
        <a:p>
          <a:endParaRPr lang="en-US"/>
        </a:p>
      </dgm:t>
    </dgm:pt>
    <dgm:pt modelId="{7BD31A3A-8AE2-4372-AB6E-D20B5581F209}">
      <dgm:prSet/>
      <dgm:spPr/>
      <dgm:t>
        <a:bodyPr/>
        <a:lstStyle/>
        <a:p>
          <a:r>
            <a:rPr lang="en-US"/>
            <a:t>Fuel type: Type of fuel which car runs on.(Petrol, diesel …) </a:t>
          </a:r>
        </a:p>
      </dgm:t>
    </dgm:pt>
    <dgm:pt modelId="{A6020FE0-B834-4990-ABF1-83136341FE36}" type="parTrans" cxnId="{57DACCA3-484B-4FB4-8AFC-9B59EBD08DF5}">
      <dgm:prSet/>
      <dgm:spPr/>
      <dgm:t>
        <a:bodyPr/>
        <a:lstStyle/>
        <a:p>
          <a:endParaRPr lang="en-US"/>
        </a:p>
      </dgm:t>
    </dgm:pt>
    <dgm:pt modelId="{D428E54A-A998-4E98-B8C3-328FE4C3531C}" type="sibTrans" cxnId="{57DACCA3-484B-4FB4-8AFC-9B59EBD08DF5}">
      <dgm:prSet/>
      <dgm:spPr/>
      <dgm:t>
        <a:bodyPr/>
        <a:lstStyle/>
        <a:p>
          <a:endParaRPr lang="en-US"/>
        </a:p>
      </dgm:t>
    </dgm:pt>
    <dgm:pt modelId="{0640F40E-0168-4A08-A602-B51CABB15546}">
      <dgm:prSet/>
      <dgm:spPr/>
      <dgm:t>
        <a:bodyPr/>
        <a:lstStyle/>
        <a:p>
          <a:r>
            <a:rPr lang="en-US"/>
            <a:t>Transmission: whether car is automated or manual transmission.</a:t>
          </a:r>
        </a:p>
      </dgm:t>
    </dgm:pt>
    <dgm:pt modelId="{447CA288-AD0F-433B-A7D6-B28CABA45E2A}" type="parTrans" cxnId="{398DB6F4-545B-4F61-91AC-AAB033A1E9DA}">
      <dgm:prSet/>
      <dgm:spPr/>
      <dgm:t>
        <a:bodyPr/>
        <a:lstStyle/>
        <a:p>
          <a:endParaRPr lang="en-US"/>
        </a:p>
      </dgm:t>
    </dgm:pt>
    <dgm:pt modelId="{238961D6-B1C9-405E-8A5D-A7958AA05851}" type="sibTrans" cxnId="{398DB6F4-545B-4F61-91AC-AAB033A1E9DA}">
      <dgm:prSet/>
      <dgm:spPr/>
      <dgm:t>
        <a:bodyPr/>
        <a:lstStyle/>
        <a:p>
          <a:endParaRPr lang="en-US"/>
        </a:p>
      </dgm:t>
    </dgm:pt>
    <dgm:pt modelId="{A5648F64-1F66-4EA7-8E1A-46C238FB2010}">
      <dgm:prSet/>
      <dgm:spPr/>
      <dgm:t>
        <a:bodyPr/>
        <a:lstStyle/>
        <a:p>
          <a:r>
            <a:rPr lang="en-US"/>
            <a:t>RT0: Car registered under which RTO .</a:t>
          </a:r>
        </a:p>
      </dgm:t>
    </dgm:pt>
    <dgm:pt modelId="{1FDA9F59-9F92-4A99-A1A9-FAEC6E799F5C}" type="parTrans" cxnId="{9A3BD1BD-6FBB-4726-9C88-79F5E8BC806B}">
      <dgm:prSet/>
      <dgm:spPr/>
      <dgm:t>
        <a:bodyPr/>
        <a:lstStyle/>
        <a:p>
          <a:endParaRPr lang="en-US"/>
        </a:p>
      </dgm:t>
    </dgm:pt>
    <dgm:pt modelId="{E75EF707-422F-48DA-B1C7-4C85F0771B37}" type="sibTrans" cxnId="{9A3BD1BD-6FBB-4726-9C88-79F5E8BC806B}">
      <dgm:prSet/>
      <dgm:spPr/>
      <dgm:t>
        <a:bodyPr/>
        <a:lstStyle/>
        <a:p>
          <a:endParaRPr lang="en-US"/>
        </a:p>
      </dgm:t>
    </dgm:pt>
    <dgm:pt modelId="{E46AC003-3E5B-4E92-A762-E8C1185E9EB6}">
      <dgm:prSet/>
      <dgm:spPr/>
      <dgm:t>
        <a:bodyPr/>
        <a:lstStyle/>
        <a:p>
          <a:r>
            <a:rPr lang="en-US"/>
            <a:t>Insurance: expiry date of the insurance if any.</a:t>
          </a:r>
        </a:p>
      </dgm:t>
    </dgm:pt>
    <dgm:pt modelId="{617163C2-59DB-45DF-8612-2262BB3FAE83}" type="parTrans" cxnId="{3732844D-4FFC-4670-899E-8D53E50B128E}">
      <dgm:prSet/>
      <dgm:spPr/>
      <dgm:t>
        <a:bodyPr/>
        <a:lstStyle/>
        <a:p>
          <a:endParaRPr lang="en-US"/>
        </a:p>
      </dgm:t>
    </dgm:pt>
    <dgm:pt modelId="{B847A61C-F966-4584-ACD9-AAAC2700A8D7}" type="sibTrans" cxnId="{3732844D-4FFC-4670-899E-8D53E50B128E}">
      <dgm:prSet/>
      <dgm:spPr/>
      <dgm:t>
        <a:bodyPr/>
        <a:lstStyle/>
        <a:p>
          <a:endParaRPr lang="en-US"/>
        </a:p>
      </dgm:t>
    </dgm:pt>
    <dgm:pt modelId="{219C542F-D384-4234-A620-78515C37F51C}">
      <dgm:prSet/>
      <dgm:spPr/>
      <dgm:t>
        <a:bodyPr/>
        <a:lstStyle/>
        <a:p>
          <a:r>
            <a:rPr lang="en-US"/>
            <a:t>Insurance Type : Different types insurance availed by owner.</a:t>
          </a:r>
        </a:p>
      </dgm:t>
    </dgm:pt>
    <dgm:pt modelId="{ACFE5BB4-5479-46D4-A030-661678B1C90A}" type="parTrans" cxnId="{1438D232-CF27-4C04-BFAD-398D90834DF0}">
      <dgm:prSet/>
      <dgm:spPr/>
      <dgm:t>
        <a:bodyPr/>
        <a:lstStyle/>
        <a:p>
          <a:endParaRPr lang="en-US"/>
        </a:p>
      </dgm:t>
    </dgm:pt>
    <dgm:pt modelId="{8050C9CF-7FF6-429A-B391-C8970880ECA4}" type="sibTrans" cxnId="{1438D232-CF27-4C04-BFAD-398D90834DF0}">
      <dgm:prSet/>
      <dgm:spPr/>
      <dgm:t>
        <a:bodyPr/>
        <a:lstStyle/>
        <a:p>
          <a:endParaRPr lang="en-US"/>
        </a:p>
      </dgm:t>
    </dgm:pt>
    <dgm:pt modelId="{52D65812-F033-45D6-9FBB-92FA339ABE1F}">
      <dgm:prSet/>
      <dgm:spPr/>
      <dgm:t>
        <a:bodyPr/>
        <a:lstStyle/>
        <a:p>
          <a:r>
            <a:rPr lang="en-US" b="1"/>
            <a:t>Target</a:t>
          </a:r>
          <a:r>
            <a:rPr lang="en-US"/>
            <a:t> :  Predict the price of the used car.</a:t>
          </a:r>
        </a:p>
      </dgm:t>
    </dgm:pt>
    <dgm:pt modelId="{6800FC76-06B6-411B-A267-2DA0F2DEF267}" type="parTrans" cxnId="{B86DDF96-A42F-4EAE-BDEC-17D1BD8CBBA7}">
      <dgm:prSet/>
      <dgm:spPr/>
      <dgm:t>
        <a:bodyPr/>
        <a:lstStyle/>
        <a:p>
          <a:endParaRPr lang="en-US"/>
        </a:p>
      </dgm:t>
    </dgm:pt>
    <dgm:pt modelId="{1A0946D5-14C5-4B45-BDD2-B956CF344E60}" type="sibTrans" cxnId="{B86DDF96-A42F-4EAE-BDEC-17D1BD8CBBA7}">
      <dgm:prSet/>
      <dgm:spPr/>
      <dgm:t>
        <a:bodyPr/>
        <a:lstStyle/>
        <a:p>
          <a:endParaRPr lang="en-US"/>
        </a:p>
      </dgm:t>
    </dgm:pt>
    <dgm:pt modelId="{7B112B4B-853A-43BF-B234-1E60555234AD}" type="pres">
      <dgm:prSet presAssocID="{379B1A82-516E-4241-B7B8-38CDCEE8F94D}" presName="linear" presStyleCnt="0">
        <dgm:presLayoutVars>
          <dgm:animLvl val="lvl"/>
          <dgm:resizeHandles val="exact"/>
        </dgm:presLayoutVars>
      </dgm:prSet>
      <dgm:spPr/>
    </dgm:pt>
    <dgm:pt modelId="{240D98C5-9CAF-4DFE-A083-9FD32CB4565A}" type="pres">
      <dgm:prSet presAssocID="{E2009E35-298D-46C1-B963-77E1207065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F57B49C-ABFD-403C-8776-0956EEE47E44}" type="pres">
      <dgm:prSet presAssocID="{93A2C34A-70F7-486E-879C-8234DCA49648}" presName="spacer" presStyleCnt="0"/>
      <dgm:spPr/>
    </dgm:pt>
    <dgm:pt modelId="{8B2E3003-8A8B-43F4-B1DB-280343688187}" type="pres">
      <dgm:prSet presAssocID="{CF1E294D-525A-4E54-9710-4ECF9C92E5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C49EF12-F89B-407E-A64E-C967BAB822EE}" type="pres">
      <dgm:prSet presAssocID="{89E01578-303D-4A6A-96FA-99DF2C570F61}" presName="spacer" presStyleCnt="0"/>
      <dgm:spPr/>
    </dgm:pt>
    <dgm:pt modelId="{2A77A3A2-30D3-41AF-B8D6-2FE8055106EA}" type="pres">
      <dgm:prSet presAssocID="{4F52099E-CC99-4154-8AC0-65B087C6A5C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7CE857-EB27-4866-B1FB-CB49EF1D7F3A}" type="pres">
      <dgm:prSet presAssocID="{A47FA5E1-C49E-4BA9-9517-5B446AE8024D}" presName="spacer" presStyleCnt="0"/>
      <dgm:spPr/>
    </dgm:pt>
    <dgm:pt modelId="{5C2777EA-309B-41A9-B9CB-0CD3172A71EE}" type="pres">
      <dgm:prSet presAssocID="{DDD8F475-1EA6-40B4-B163-6F9DFCB629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45AEAB-B886-49E7-9105-B3123AA3CBD3}" type="pres">
      <dgm:prSet presAssocID="{DDD8F475-1EA6-40B4-B163-6F9DFCB629E9}" presName="childText" presStyleLbl="revTx" presStyleIdx="0" presStyleCnt="1">
        <dgm:presLayoutVars>
          <dgm:bulletEnabled val="1"/>
        </dgm:presLayoutVars>
      </dgm:prSet>
      <dgm:spPr/>
    </dgm:pt>
    <dgm:pt modelId="{462ACDF7-78E9-4C8B-97E6-41B64589C16F}" type="pres">
      <dgm:prSet presAssocID="{52D65812-F033-45D6-9FBB-92FA339ABE1F}" presName="parentText" presStyleLbl="node1" presStyleIdx="4" presStyleCnt="5" custLinFactNeighborX="-2352" custLinFactNeighborY="1461">
        <dgm:presLayoutVars>
          <dgm:chMax val="0"/>
          <dgm:bulletEnabled val="1"/>
        </dgm:presLayoutVars>
      </dgm:prSet>
      <dgm:spPr/>
    </dgm:pt>
  </dgm:ptLst>
  <dgm:cxnLst>
    <dgm:cxn modelId="{D3D5DF09-F50A-4978-AAF2-4141875C384E}" srcId="{379B1A82-516E-4241-B7B8-38CDCEE8F94D}" destId="{DDD8F475-1EA6-40B4-B163-6F9DFCB629E9}" srcOrd="3" destOrd="0" parTransId="{0844C536-8922-47E6-8C95-922FF69A555C}" sibTransId="{864217FD-C15C-4B66-871E-BE050E6D427A}"/>
    <dgm:cxn modelId="{AF327524-5A72-48A6-901E-F1696264C79B}" type="presOf" srcId="{0640F40E-0168-4A08-A602-B51CABB15546}" destId="{5E45AEAB-B886-49E7-9105-B3123AA3CBD3}" srcOrd="0" destOrd="7" presId="urn:microsoft.com/office/officeart/2005/8/layout/vList2"/>
    <dgm:cxn modelId="{1438D232-CF27-4C04-BFAD-398D90834DF0}" srcId="{DDD8F475-1EA6-40B4-B163-6F9DFCB629E9}" destId="{219C542F-D384-4234-A620-78515C37F51C}" srcOrd="10" destOrd="0" parTransId="{ACFE5BB4-5479-46D4-A030-661678B1C90A}" sibTransId="{8050C9CF-7FF6-429A-B391-C8970880ECA4}"/>
    <dgm:cxn modelId="{64F87333-1AA1-45EC-A17C-47F6D7893E95}" type="presOf" srcId="{7BD31A3A-8AE2-4372-AB6E-D20B5581F209}" destId="{5E45AEAB-B886-49E7-9105-B3123AA3CBD3}" srcOrd="0" destOrd="6" presId="urn:microsoft.com/office/officeart/2005/8/layout/vList2"/>
    <dgm:cxn modelId="{46EC8567-C526-4327-AD4B-8C4C9F21E122}" type="presOf" srcId="{219C542F-D384-4234-A620-78515C37F51C}" destId="{5E45AEAB-B886-49E7-9105-B3123AA3CBD3}" srcOrd="0" destOrd="10" presId="urn:microsoft.com/office/officeart/2005/8/layout/vList2"/>
    <dgm:cxn modelId="{6143474A-0E37-490E-B05B-2072E90E4FC2}" type="presOf" srcId="{A5648F64-1F66-4EA7-8E1A-46C238FB2010}" destId="{5E45AEAB-B886-49E7-9105-B3123AA3CBD3}" srcOrd="0" destOrd="8" presId="urn:microsoft.com/office/officeart/2005/8/layout/vList2"/>
    <dgm:cxn modelId="{63D6B64C-A52F-4ADE-8E14-FD8883CF9C4E}" type="presOf" srcId="{52D65812-F033-45D6-9FBB-92FA339ABE1F}" destId="{462ACDF7-78E9-4C8B-97E6-41B64589C16F}" srcOrd="0" destOrd="0" presId="urn:microsoft.com/office/officeart/2005/8/layout/vList2"/>
    <dgm:cxn modelId="{34AC7F4D-9AD2-4B0A-A6FE-718C89A98103}" type="presOf" srcId="{C00B9916-71E9-4475-95D7-F9A9BDAFF599}" destId="{5E45AEAB-B886-49E7-9105-B3123AA3CBD3}" srcOrd="0" destOrd="0" presId="urn:microsoft.com/office/officeart/2005/8/layout/vList2"/>
    <dgm:cxn modelId="{3732844D-4FFC-4670-899E-8D53E50B128E}" srcId="{DDD8F475-1EA6-40B4-B163-6F9DFCB629E9}" destId="{E46AC003-3E5B-4E92-A762-E8C1185E9EB6}" srcOrd="9" destOrd="0" parTransId="{617163C2-59DB-45DF-8612-2262BB3FAE83}" sibTransId="{B847A61C-F966-4584-ACD9-AAAC2700A8D7}"/>
    <dgm:cxn modelId="{898D1F4F-DA0E-47F0-A230-59C9763FDA10}" srcId="{379B1A82-516E-4241-B7B8-38CDCEE8F94D}" destId="{4F52099E-CC99-4154-8AC0-65B087C6A5C4}" srcOrd="2" destOrd="0" parTransId="{CCCDFA7D-D857-4DC1-A982-6918684F2682}" sibTransId="{A47FA5E1-C49E-4BA9-9517-5B446AE8024D}"/>
    <dgm:cxn modelId="{24FF5D50-1F12-4AD9-AFF9-1F369A0C6671}" type="presOf" srcId="{E2009E35-298D-46C1-B963-77E120706574}" destId="{240D98C5-9CAF-4DFE-A083-9FD32CB4565A}" srcOrd="0" destOrd="0" presId="urn:microsoft.com/office/officeart/2005/8/layout/vList2"/>
    <dgm:cxn modelId="{ED25AD53-E491-40D3-9F8E-9CC83760A5DB}" srcId="{379B1A82-516E-4241-B7B8-38CDCEE8F94D}" destId="{CF1E294D-525A-4E54-9710-4ECF9C92E5A2}" srcOrd="1" destOrd="0" parTransId="{1FC08C05-5194-4A5E-84B5-F247F34080BC}" sibTransId="{89E01578-303D-4A6A-96FA-99DF2C570F61}"/>
    <dgm:cxn modelId="{94DC2556-34E4-4E83-938C-D9F74BE05039}" type="presOf" srcId="{DDD8F475-1EA6-40B4-B163-6F9DFCB629E9}" destId="{5C2777EA-309B-41A9-B9CB-0CD3172A71EE}" srcOrd="0" destOrd="0" presId="urn:microsoft.com/office/officeart/2005/8/layout/vList2"/>
    <dgm:cxn modelId="{1BEE9C56-6FD7-4BF5-8A9C-88CFD2E0498A}" type="presOf" srcId="{730B1004-1E79-4D39-ABAA-525026B2F798}" destId="{5E45AEAB-B886-49E7-9105-B3123AA3CBD3}" srcOrd="0" destOrd="3" presId="urn:microsoft.com/office/officeart/2005/8/layout/vList2"/>
    <dgm:cxn modelId="{48270F57-1340-497F-85FD-5AAFB8F18D11}" type="presOf" srcId="{CFF8EC2A-C9DF-427F-A347-A38E399F2029}" destId="{5E45AEAB-B886-49E7-9105-B3123AA3CBD3}" srcOrd="0" destOrd="4" presId="urn:microsoft.com/office/officeart/2005/8/layout/vList2"/>
    <dgm:cxn modelId="{BC2AA081-DE39-459B-A4F5-77E30B9A2794}" type="presOf" srcId="{CF1E294D-525A-4E54-9710-4ECF9C92E5A2}" destId="{8B2E3003-8A8B-43F4-B1DB-280343688187}" srcOrd="0" destOrd="0" presId="urn:microsoft.com/office/officeart/2005/8/layout/vList2"/>
    <dgm:cxn modelId="{EDAE7382-635A-475D-9EAA-1E6E2612D678}" srcId="{DDD8F475-1EA6-40B4-B163-6F9DFCB629E9}" destId="{DBE0685B-39F4-440F-B7E9-1CB2F9D5E240}" srcOrd="2" destOrd="0" parTransId="{C4A63606-8747-429E-A3AE-DF253D27053D}" sibTransId="{8655D726-C2AB-4FC2-868A-264DBE6E2E64}"/>
    <dgm:cxn modelId="{D3CE148F-3D2B-42F2-9188-B3B89916AF6A}" type="presOf" srcId="{E46AC003-3E5B-4E92-A762-E8C1185E9EB6}" destId="{5E45AEAB-B886-49E7-9105-B3123AA3CBD3}" srcOrd="0" destOrd="9" presId="urn:microsoft.com/office/officeart/2005/8/layout/vList2"/>
    <dgm:cxn modelId="{1DF6518F-0DED-4412-A97A-90CDDB9B74E3}" type="presOf" srcId="{BECBAE17-0223-4AFE-AD35-1FCF8383E98A}" destId="{5E45AEAB-B886-49E7-9105-B3123AA3CBD3}" srcOrd="0" destOrd="1" presId="urn:microsoft.com/office/officeart/2005/8/layout/vList2"/>
    <dgm:cxn modelId="{41B2C490-F6F9-4982-B456-B0A263A9C6F7}" srcId="{DDD8F475-1EA6-40B4-B163-6F9DFCB629E9}" destId="{730B1004-1E79-4D39-ABAA-525026B2F798}" srcOrd="3" destOrd="0" parTransId="{F7C29252-67B1-4A3A-9E19-3FC8C3850E49}" sibTransId="{7FD19019-3A32-4E4E-B7CC-EBA91B8B141D}"/>
    <dgm:cxn modelId="{696D1B94-2BD1-460E-ACD4-AF68EDC099B4}" type="presOf" srcId="{49FF4E80-8E81-42BC-8C61-F70AA9162B65}" destId="{5E45AEAB-B886-49E7-9105-B3123AA3CBD3}" srcOrd="0" destOrd="5" presId="urn:microsoft.com/office/officeart/2005/8/layout/vList2"/>
    <dgm:cxn modelId="{9A0AED95-6151-4683-8541-6BB265CBEE3F}" srcId="{379B1A82-516E-4241-B7B8-38CDCEE8F94D}" destId="{E2009E35-298D-46C1-B963-77E120706574}" srcOrd="0" destOrd="0" parTransId="{D7347839-FE61-4B5F-A021-1DD57359D1B8}" sibTransId="{93A2C34A-70F7-486E-879C-8234DCA49648}"/>
    <dgm:cxn modelId="{B86DDF96-A42F-4EAE-BDEC-17D1BD8CBBA7}" srcId="{379B1A82-516E-4241-B7B8-38CDCEE8F94D}" destId="{52D65812-F033-45D6-9FBB-92FA339ABE1F}" srcOrd="4" destOrd="0" parTransId="{6800FC76-06B6-411B-A267-2DA0F2DEF267}" sibTransId="{1A0946D5-14C5-4B45-BDD2-B956CF344E60}"/>
    <dgm:cxn modelId="{1DB5F79B-A5ED-4ABC-BC04-7F7BDCE134EA}" srcId="{DDD8F475-1EA6-40B4-B163-6F9DFCB629E9}" destId="{BECBAE17-0223-4AFE-AD35-1FCF8383E98A}" srcOrd="1" destOrd="0" parTransId="{50AD8ED6-E175-4F06-8E2B-97897F57EE48}" sibTransId="{62577FD3-DC8A-4B3E-91AB-8DA95D05B43B}"/>
    <dgm:cxn modelId="{57DACCA3-484B-4FB4-8AFC-9B59EBD08DF5}" srcId="{DDD8F475-1EA6-40B4-B163-6F9DFCB629E9}" destId="{7BD31A3A-8AE2-4372-AB6E-D20B5581F209}" srcOrd="6" destOrd="0" parTransId="{A6020FE0-B834-4990-ABF1-83136341FE36}" sibTransId="{D428E54A-A998-4E98-B8C3-328FE4C3531C}"/>
    <dgm:cxn modelId="{50783DA4-D93E-4717-A5EA-C34D69374F0E}" type="presOf" srcId="{4F52099E-CC99-4154-8AC0-65B087C6A5C4}" destId="{2A77A3A2-30D3-41AF-B8D6-2FE8055106EA}" srcOrd="0" destOrd="0" presId="urn:microsoft.com/office/officeart/2005/8/layout/vList2"/>
    <dgm:cxn modelId="{9A3BD1BD-6FBB-4726-9C88-79F5E8BC806B}" srcId="{DDD8F475-1EA6-40B4-B163-6F9DFCB629E9}" destId="{A5648F64-1F66-4EA7-8E1A-46C238FB2010}" srcOrd="8" destOrd="0" parTransId="{1FDA9F59-9F92-4A99-A1A9-FAEC6E799F5C}" sibTransId="{E75EF707-422F-48DA-B1C7-4C85F0771B37}"/>
    <dgm:cxn modelId="{5C4EC7CE-CEAE-4C62-82A7-1F35DA7A013C}" type="presOf" srcId="{379B1A82-516E-4241-B7B8-38CDCEE8F94D}" destId="{7B112B4B-853A-43BF-B234-1E60555234AD}" srcOrd="0" destOrd="0" presId="urn:microsoft.com/office/officeart/2005/8/layout/vList2"/>
    <dgm:cxn modelId="{C8BD34D8-1239-480E-AD57-80F80D3D33C1}" type="presOf" srcId="{DBE0685B-39F4-440F-B7E9-1CB2F9D5E240}" destId="{5E45AEAB-B886-49E7-9105-B3123AA3CBD3}" srcOrd="0" destOrd="2" presId="urn:microsoft.com/office/officeart/2005/8/layout/vList2"/>
    <dgm:cxn modelId="{BE85F0DD-AB35-44FB-9DB9-592781DBA5AE}" srcId="{DDD8F475-1EA6-40B4-B163-6F9DFCB629E9}" destId="{CFF8EC2A-C9DF-427F-A347-A38E399F2029}" srcOrd="4" destOrd="0" parTransId="{9A80D579-90C2-4BB2-8303-968FCABD0E6A}" sibTransId="{BEA69E7F-8EF8-4BAC-B3D0-B29A8BE591FB}"/>
    <dgm:cxn modelId="{C2670FE2-44B0-4E09-B680-FA5720D916D4}" srcId="{DDD8F475-1EA6-40B4-B163-6F9DFCB629E9}" destId="{C00B9916-71E9-4475-95D7-F9A9BDAFF599}" srcOrd="0" destOrd="0" parTransId="{AC18B1EF-BB97-4163-97FD-8BD09CC8DF30}" sibTransId="{0B6E2CBF-5F31-49F9-8DC7-90D23C478B36}"/>
    <dgm:cxn modelId="{130B90EB-616E-428D-8863-87607183280D}" srcId="{DDD8F475-1EA6-40B4-B163-6F9DFCB629E9}" destId="{49FF4E80-8E81-42BC-8C61-F70AA9162B65}" srcOrd="5" destOrd="0" parTransId="{BA3EECA4-79C6-4EEB-91B4-F1DE18F404B3}" sibTransId="{44656A43-6BFB-4C17-B9F5-73DB9C3B1706}"/>
    <dgm:cxn modelId="{398DB6F4-545B-4F61-91AC-AAB033A1E9DA}" srcId="{DDD8F475-1EA6-40B4-B163-6F9DFCB629E9}" destId="{0640F40E-0168-4A08-A602-B51CABB15546}" srcOrd="7" destOrd="0" parTransId="{447CA288-AD0F-433B-A7D6-B28CABA45E2A}" sibTransId="{238961D6-B1C9-405E-8A5D-A7958AA05851}"/>
    <dgm:cxn modelId="{0F56A146-D239-42F2-AA6A-2BC13A39962C}" type="presParOf" srcId="{7B112B4B-853A-43BF-B234-1E60555234AD}" destId="{240D98C5-9CAF-4DFE-A083-9FD32CB4565A}" srcOrd="0" destOrd="0" presId="urn:microsoft.com/office/officeart/2005/8/layout/vList2"/>
    <dgm:cxn modelId="{5D79D0FE-C70E-4EAD-8AAE-366659B18F3F}" type="presParOf" srcId="{7B112B4B-853A-43BF-B234-1E60555234AD}" destId="{DF57B49C-ABFD-403C-8776-0956EEE47E44}" srcOrd="1" destOrd="0" presId="urn:microsoft.com/office/officeart/2005/8/layout/vList2"/>
    <dgm:cxn modelId="{4915A345-19D4-402C-B579-BC727A8CDB13}" type="presParOf" srcId="{7B112B4B-853A-43BF-B234-1E60555234AD}" destId="{8B2E3003-8A8B-43F4-B1DB-280343688187}" srcOrd="2" destOrd="0" presId="urn:microsoft.com/office/officeart/2005/8/layout/vList2"/>
    <dgm:cxn modelId="{78E16CFA-B510-4516-8A30-BA958E93C655}" type="presParOf" srcId="{7B112B4B-853A-43BF-B234-1E60555234AD}" destId="{0C49EF12-F89B-407E-A64E-C967BAB822EE}" srcOrd="3" destOrd="0" presId="urn:microsoft.com/office/officeart/2005/8/layout/vList2"/>
    <dgm:cxn modelId="{BEDCD903-9CBA-4282-9DB2-317C4F0B0953}" type="presParOf" srcId="{7B112B4B-853A-43BF-B234-1E60555234AD}" destId="{2A77A3A2-30D3-41AF-B8D6-2FE8055106EA}" srcOrd="4" destOrd="0" presId="urn:microsoft.com/office/officeart/2005/8/layout/vList2"/>
    <dgm:cxn modelId="{E6134224-EC8E-476B-BD41-C312752C1743}" type="presParOf" srcId="{7B112B4B-853A-43BF-B234-1E60555234AD}" destId="{D37CE857-EB27-4866-B1FB-CB49EF1D7F3A}" srcOrd="5" destOrd="0" presId="urn:microsoft.com/office/officeart/2005/8/layout/vList2"/>
    <dgm:cxn modelId="{461A4D9D-11B3-41DD-AFC6-98B405188197}" type="presParOf" srcId="{7B112B4B-853A-43BF-B234-1E60555234AD}" destId="{5C2777EA-309B-41A9-B9CB-0CD3172A71EE}" srcOrd="6" destOrd="0" presId="urn:microsoft.com/office/officeart/2005/8/layout/vList2"/>
    <dgm:cxn modelId="{1F08B33E-392B-4579-A196-7A7C89D5AD95}" type="presParOf" srcId="{7B112B4B-853A-43BF-B234-1E60555234AD}" destId="{5E45AEAB-B886-49E7-9105-B3123AA3CBD3}" srcOrd="7" destOrd="0" presId="urn:microsoft.com/office/officeart/2005/8/layout/vList2"/>
    <dgm:cxn modelId="{09A31198-5727-4F8E-8EBD-DD3C4C5F50B8}" type="presParOf" srcId="{7B112B4B-853A-43BF-B234-1E60555234AD}" destId="{462ACDF7-78E9-4C8B-97E6-41B64589C16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DF54A-E730-4A31-A032-420CE1C5D3C8}">
      <dsp:nvSpPr>
        <dsp:cNvPr id="0" name=""/>
        <dsp:cNvSpPr/>
      </dsp:nvSpPr>
      <dsp:spPr>
        <a:xfrm>
          <a:off x="0" y="718006"/>
          <a:ext cx="6891187" cy="295796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lgerian" panose="04020705040A02060702" pitchFamily="82" charset="0"/>
            </a:rPr>
            <a:t>I have developed a model based on previous data using cars24.com and predict the price of used car. </a:t>
          </a:r>
        </a:p>
      </dsp:txBody>
      <dsp:txXfrm>
        <a:off x="144396" y="862402"/>
        <a:ext cx="6602395" cy="2669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D98C5-9CAF-4DFE-A083-9FD32CB4565A}">
      <dsp:nvSpPr>
        <dsp:cNvPr id="0" name=""/>
        <dsp:cNvSpPr/>
      </dsp:nvSpPr>
      <dsp:spPr>
        <a:xfrm>
          <a:off x="0" y="6299"/>
          <a:ext cx="11831268" cy="5756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About :- The Data Set</a:t>
          </a:r>
          <a:endParaRPr lang="en-US" sz="2400" kern="1200" dirty="0"/>
        </a:p>
      </dsp:txBody>
      <dsp:txXfrm>
        <a:off x="28100" y="34399"/>
        <a:ext cx="11775068" cy="519439"/>
      </dsp:txXfrm>
    </dsp:sp>
    <dsp:sp modelId="{8B2E3003-8A8B-43F4-B1DB-280343688187}">
      <dsp:nvSpPr>
        <dsp:cNvPr id="0" name=""/>
        <dsp:cNvSpPr/>
      </dsp:nvSpPr>
      <dsp:spPr>
        <a:xfrm>
          <a:off x="0" y="651059"/>
          <a:ext cx="11831268" cy="5756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Dataset :- </a:t>
          </a:r>
          <a:r>
            <a:rPr lang="en-US" sz="2400" kern="1200" dirty="0"/>
            <a:t>The data is scrapped from cars24.com in the month of march-2021 using selenium.</a:t>
          </a:r>
        </a:p>
      </dsp:txBody>
      <dsp:txXfrm>
        <a:off x="28100" y="679159"/>
        <a:ext cx="11775068" cy="519439"/>
      </dsp:txXfrm>
    </dsp:sp>
    <dsp:sp modelId="{2A77A3A2-30D3-41AF-B8D6-2FE8055106EA}">
      <dsp:nvSpPr>
        <dsp:cNvPr id="0" name=""/>
        <dsp:cNvSpPr/>
      </dsp:nvSpPr>
      <dsp:spPr>
        <a:xfrm>
          <a:off x="0" y="1295819"/>
          <a:ext cx="11831268" cy="5756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Features:</a:t>
          </a:r>
          <a:endParaRPr lang="en-US" sz="2400" kern="1200"/>
        </a:p>
      </dsp:txBody>
      <dsp:txXfrm>
        <a:off x="28100" y="1323919"/>
        <a:ext cx="11775068" cy="519439"/>
      </dsp:txXfrm>
    </dsp:sp>
    <dsp:sp modelId="{5C2777EA-309B-41A9-B9CB-0CD3172A71EE}">
      <dsp:nvSpPr>
        <dsp:cNvPr id="0" name=""/>
        <dsp:cNvSpPr/>
      </dsp:nvSpPr>
      <dsp:spPr>
        <a:xfrm>
          <a:off x="0" y="1940579"/>
          <a:ext cx="11831268" cy="5756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Independent variables :</a:t>
          </a:r>
        </a:p>
      </dsp:txBody>
      <dsp:txXfrm>
        <a:off x="28100" y="1968679"/>
        <a:ext cx="11775068" cy="519439"/>
      </dsp:txXfrm>
    </dsp:sp>
    <dsp:sp modelId="{5E45AEAB-B886-49E7-9105-B3123AA3CBD3}">
      <dsp:nvSpPr>
        <dsp:cNvPr id="0" name=""/>
        <dsp:cNvSpPr/>
      </dsp:nvSpPr>
      <dsp:spPr>
        <a:xfrm>
          <a:off x="0" y="2516219"/>
          <a:ext cx="11831268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4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Name: Car Model name along with purchase year of the car.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Rating: Rating given while car inspection by cars 24 team.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City: City of that car placed for advertisement ,city is given in terms of code format.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Kilometers : How many kilometers that particular car has driven for before placing that advertisement 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Year of purchase : Original Date of purchase of that car.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Owner: How many previous owners it had before selling on cars24 site.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Fuel type: Type of fuel which car runs on.(Petrol, diesel …)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Transmission: whether car is automated or manual transmission.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RT0: Car registered under which RTO 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Insurance: expiry date of the insurance if any.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Insurance Type : Different types insurance availed by owner.</a:t>
          </a:r>
        </a:p>
      </dsp:txBody>
      <dsp:txXfrm>
        <a:off x="0" y="2516219"/>
        <a:ext cx="11831268" cy="3576960"/>
      </dsp:txXfrm>
    </dsp:sp>
    <dsp:sp modelId="{462ACDF7-78E9-4C8B-97E6-41B64589C16F}">
      <dsp:nvSpPr>
        <dsp:cNvPr id="0" name=""/>
        <dsp:cNvSpPr/>
      </dsp:nvSpPr>
      <dsp:spPr>
        <a:xfrm>
          <a:off x="0" y="6099479"/>
          <a:ext cx="11831268" cy="57563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Target</a:t>
          </a:r>
          <a:r>
            <a:rPr lang="en-US" sz="2400" kern="1200"/>
            <a:t> :  Predict the price of the used car.</a:t>
          </a:r>
        </a:p>
      </dsp:txBody>
      <dsp:txXfrm>
        <a:off x="28100" y="6127579"/>
        <a:ext cx="11775068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7194-12EF-414C-A6E2-83FD9CBBA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AB748-02BA-41D4-8400-47DEA36FA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887D-FBAC-4445-A429-69A10FA9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8A123-BEBD-41B1-AB1A-15652BCF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A0D6-7825-4EE3-8CB6-27FBAC6A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31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B74A-13FC-4024-B79B-3352E5C7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8254F-A4AC-4838-8D82-F977C46F1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48736-9372-4749-AA82-DD601963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CE2D-827F-49D2-9288-02181997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57F22-D9AE-4278-AD35-AA9058D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5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90B9-0312-43C2-BF28-B816F49CD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ACEB0-CBE5-479F-94BB-34C90632F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5037F-F00F-4929-8E32-748E2243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753BB-DB40-4F0E-B2FB-C1468B27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E6287-B3D0-4E12-BB18-D70E3CE1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4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325A-9619-4AA4-8038-39301BB5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C783-09E2-48E0-8393-5D384142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7FE6-F8E9-4842-8A35-922D8DBA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C0BF-C5C9-4458-8171-A68BDF81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24B22-6E57-47BA-B9B0-87E2F4C4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53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4E1-6448-4B65-A93C-B4B02958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B7-3A3C-488F-8EB1-9A0F7356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06557-4680-4F05-A5D0-3CBA8F76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96E2-0345-4F75-A003-C8663FB3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7C8CF-165F-4D75-BACF-0F39205C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16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9D0C-5EDD-4F9D-8976-0D4E5153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14D0-0930-407B-9F8F-4354118AC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BD15F-5C3B-4C0C-9F69-0B63D24EE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76AD3-A8A4-4733-911C-E2171F2E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7A94A-12F4-4F24-882E-C6ADB0C5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AA4B-5F03-4A32-84C8-0C1FF1A5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45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D99B-C061-4D19-90FD-A2039595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54407-23DA-43D9-867D-EF6BF5C77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63B05-8F4B-4D10-9996-0A7D3DF85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8B7C9-9062-4ECE-9975-8CC15894A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79AD4-970D-4B81-9FA7-7F72039C3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F8BBD-4EDB-4050-8202-18F9866C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0D089-8517-4122-8D86-CE5DE3E7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76B6A-A725-44E3-900D-D9C46626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23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ED96-F9F1-480E-8CA5-60A89A07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2BB3D-8873-43C0-876F-1EEB4463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84C1D-FFDB-4627-AF89-9C3195D2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E0350-3E88-4248-A949-4480F048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50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D21A-D8DD-4CD9-808E-60FA8A02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5A738-FD9D-4180-AD1B-1BDE297C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4C00E-300F-4AB7-B72E-9B945047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34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2B3E-8EA4-4733-ACD7-148BA6E1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3639-C06C-4A51-915D-AC6D5BD6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D965-F896-4B13-87D5-C323701B7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2E31A-BF48-4A86-88B9-B7D8A9AC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06999-45AE-4D31-AC1F-ABDCDB6B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7A833-FE87-4166-9A56-D64880BB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8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D45E-BA69-4DA9-B0C5-5DAD7D57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43401-41D0-4A14-8A51-397B0DDB4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91A92-B4F8-428E-84BF-354CBBDE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4BDFD-F3FA-46E2-B631-C7869A4B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D740C-5DBD-426E-A30A-B2964C09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EC09-BBFB-468A-AADC-F523A526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95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73692-6FEA-4BE8-BF11-2ED8A107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FD2B-1824-447A-A72A-4855A1CC7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F70F-B23E-4C9B-B813-FE0B41885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D43CD-83A9-4157-8EBA-11E2EDC3C8E1}" type="datetimeFigureOut">
              <a:rPr lang="en-IN" smtClean="0"/>
              <a:t>16-07-2021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A52F-B702-4C3D-8A00-EE1449FDE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F41EA-965A-4CA9-9FAA-5768E21CF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45E37-BAD9-4B60-993C-0E1682FAC8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63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mgnews.today/rust-peace-soviet-era-cars-fill-russian-mechanics-fiel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sky, car&#10;&#10;Description automatically generated">
            <a:extLst>
              <a:ext uri="{FF2B5EF4-FFF2-40B4-BE49-F238E27FC236}">
                <a16:creationId xmlns:a16="http://schemas.microsoft.com/office/drawing/2014/main" id="{03CE96B8-A9DB-4869-B36B-5E5307964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37" r="5246" b="-1"/>
          <a:stretch/>
        </p:blipFill>
        <p:spPr>
          <a:xfrm>
            <a:off x="2522358" y="-223510"/>
            <a:ext cx="96696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C8ACB-F4B8-40D0-9731-9CE8923E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>
                <a:latin typeface="Aharoni" panose="020B0604020202020204" pitchFamily="2" charset="-79"/>
                <a:cs typeface="Aharoni" panose="020B0604020202020204" pitchFamily="2" charset="-79"/>
              </a:rPr>
              <a:t>PREDICTION OF OLD CAR PRICE</a:t>
            </a:r>
            <a:endParaRPr lang="en-IN" sz="5200" b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696C6-FBE9-4FAD-8B81-321919E9E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BY:</a:t>
            </a:r>
          </a:p>
          <a:p>
            <a:pPr algn="l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PRASHANT KUMAR VISWAKARMA</a:t>
            </a:r>
            <a:endParaRPr lang="en-IN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D0D8A-4953-4091-8806-D4A82092DDE1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omgnews.today/rust-peace-soviet-era-cars-fill-russian-mechanics-fiel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D5F27-AD49-4291-BD68-798F3BEB41CA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FFFFFF"/>
                </a:solidFill>
                <a:latin typeface="Amasis MT Pro Black" panose="02040A04050005020304" pitchFamily="18" charset="0"/>
                <a:ea typeface="+mj-ea"/>
                <a:cs typeface="+mj-cs"/>
              </a:rPr>
              <a:t>Some columns contain multiple information, we need to capture it in separate features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279486-CA8D-4D79-99EF-4E4ACF6D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716716"/>
            <a:ext cx="6780700" cy="328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1C102-CE74-4023-A07C-44C97A1C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14" y="5106181"/>
            <a:ext cx="10338331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Magnifying glass showing decling performance">
            <a:extLst>
              <a:ext uri="{FF2B5EF4-FFF2-40B4-BE49-F238E27FC236}">
                <a16:creationId xmlns:a16="http://schemas.microsoft.com/office/drawing/2014/main" id="{1E2B7566-978A-42D7-BF5F-A36F675B2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90257A5-53D5-47A9-97C3-81C0D6B80C53}"/>
              </a:ext>
            </a:extLst>
          </p:cNvPr>
          <p:cNvSpPr txBox="1"/>
          <p:nvPr/>
        </p:nvSpPr>
        <p:spPr>
          <a:xfrm>
            <a:off x="7531610" y="2434201"/>
            <a:ext cx="3822189" cy="1392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Amasis MT Pro Black" panose="02040A04050005020304" pitchFamily="18" charset="0"/>
              </a:rPr>
              <a:t>Step :- 2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masis MT Pro Black" panose="02040A04050005020304" pitchFamily="18" charset="0"/>
              </a:rPr>
              <a:t>EDA :-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2133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286EF51-7F5E-4BD3-8DDA-11112D6C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79399"/>
            <a:ext cx="7982285" cy="55476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0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8495CC9-99BD-435B-868E-DE8F38E27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83690"/>
            <a:ext cx="7679267" cy="579784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75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C35E2-1D4D-4A7A-943D-C75211C0AFDF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What is the average price per company?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0D30206-CF6E-4D0B-B71E-19C8AE918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35" y="550334"/>
            <a:ext cx="6969595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7BD5649-C987-45F4-9AFC-BB67D64C8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" y="347133"/>
            <a:ext cx="8610601" cy="5581534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956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C66403F6-569B-4CBE-98B0-54B5C165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6094" y="-19303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DAEA8-49BC-4EC2-8BE9-45D718F11B62}"/>
              </a:ext>
            </a:extLst>
          </p:cNvPr>
          <p:cNvSpPr txBox="1"/>
          <p:nvPr/>
        </p:nvSpPr>
        <p:spPr>
          <a:xfrm>
            <a:off x="1097280" y="325550"/>
            <a:ext cx="9834880" cy="3972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Amasis MT Pro Black" panose="02040A04050005020304" pitchFamily="18" charset="0"/>
                <a:ea typeface="+mj-ea"/>
                <a:cs typeface="+mj-cs"/>
              </a:rPr>
              <a:t>Step 3 :- Data Pre-processing </a:t>
            </a:r>
          </a:p>
        </p:txBody>
      </p:sp>
    </p:spTree>
    <p:extLst>
      <p:ext uri="{BB962C8B-B14F-4D97-AF65-F5344CB8AC3E}">
        <p14:creationId xmlns:p14="http://schemas.microsoft.com/office/powerpoint/2010/main" val="235962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82D2A-7E99-4193-92D6-F38DEF054D8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Amasis MT Pro Black" panose="02040A04050005020304" pitchFamily="18" charset="0"/>
                <a:ea typeface="+mj-ea"/>
                <a:cs typeface="+mj-cs"/>
              </a:rPr>
              <a:t>Checking the Null values and Fill with suitable technique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DC37FC-B80B-4A54-A0B6-2E8CF4BC2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27" y="846667"/>
            <a:ext cx="7723226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AECE7-E5AC-458F-99C7-0745EEA7868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Took to same category 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5FDB7E-F16D-448E-8AF9-FDC4F855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41" y="966952"/>
            <a:ext cx="7694342" cy="50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4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5A090-56A7-4463-895D-BE3A81AFFBB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Converting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variables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into Numeric with best Encoding Technique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6EDB9958-2F7E-4261-8669-D825A07EA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5" y="672663"/>
            <a:ext cx="7737400" cy="56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2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B8FDEC9E-9748-46F2-AEA2-60289588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8" y="-220123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1DE0F-7598-4407-8879-F4FC497E2822}"/>
              </a:ext>
            </a:extLst>
          </p:cNvPr>
          <p:cNvSpPr txBox="1"/>
          <p:nvPr/>
        </p:nvSpPr>
        <p:spPr>
          <a:xfrm>
            <a:off x="952228" y="743446"/>
            <a:ext cx="6616972" cy="52103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Problems :-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CA" sz="4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Peoples don’t have idea about the exact price of the used cars to buy or sell? </a:t>
            </a:r>
            <a:endParaRPr lang="en-US" sz="4400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505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46A39-7580-45C8-A650-740EA70F1B0A}"/>
              </a:ext>
            </a:extLst>
          </p:cNvPr>
          <p:cNvSpPr txBox="1"/>
          <p:nvPr/>
        </p:nvSpPr>
        <p:spPr>
          <a:xfrm>
            <a:off x="1028700" y="198828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Outliers Treatment :-  If the data points not in the range of 1 to 100 percentile </a:t>
            </a:r>
            <a:r>
              <a:rPr lang="en-US" sz="25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then we can </a:t>
            </a:r>
            <a:r>
              <a:rPr lang="en-US" sz="2500" kern="12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 considered it as a outliers.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6B6E9E-80B8-4788-A772-4709282B9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210207"/>
            <a:ext cx="7664196" cy="61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06B71-54A9-4D49-9F7C-062B3BB81499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Step 3 : Separate the </a:t>
            </a:r>
            <a:r>
              <a:rPr lang="en-US" sz="26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attributes </a:t>
            </a:r>
            <a:r>
              <a:rPr lang="en-US" sz="26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into dependent </a:t>
            </a:r>
            <a:r>
              <a:rPr lang="en-US" sz="26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and</a:t>
            </a:r>
            <a:r>
              <a:rPr lang="en-US" sz="26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independent features. Spilt the data into train  and test. Train is used </a:t>
            </a:r>
            <a:r>
              <a:rPr lang="en-US" sz="26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for fit the model and test is used for checking of correctness of model. </a:t>
            </a:r>
            <a:endParaRPr lang="en-US" sz="2600" kern="1200" dirty="0">
              <a:solidFill>
                <a:schemeClr val="tx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95588-EA25-4EC4-BE1A-E572A820D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01876"/>
            <a:ext cx="11548872" cy="32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12F32-8A59-47BE-ACAF-AE3063F82F03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Amasis MT Pro Black" panose="02040A04050005020304" pitchFamily="18" charset="0"/>
                <a:ea typeface="+mj-ea"/>
                <a:cs typeface="+mj-cs"/>
              </a:rPr>
              <a:t>Modeling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F0D80C47-4A8E-4534-AB4A-7CC56D409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024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6ECD7-D448-4016-A629-166EF8DE6AB8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Applied  </a:t>
            </a:r>
            <a:r>
              <a:rPr lang="en-US" sz="39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various </a:t>
            </a:r>
            <a:r>
              <a:rPr lang="en-US" sz="39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models to check which model </a:t>
            </a:r>
            <a:r>
              <a:rPr lang="en-US" sz="39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gives good result</a:t>
            </a:r>
            <a:r>
              <a:rPr lang="en-US" sz="41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:-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A9F9F0A-E641-4305-AC17-CC571DD2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26" y="640080"/>
            <a:ext cx="685235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6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EC9EB-7E2E-481B-812F-5A37F539E39C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Step 5 :- Model Boosting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 Changing Hyper parameters using grid search cv</a:t>
            </a:r>
            <a:r>
              <a:rPr lang="en-US" sz="2200" dirty="0"/>
              <a:t>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F65973-0805-472A-8561-305842AC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851408"/>
            <a:ext cx="7315200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5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364D5-4BA4-4977-86F3-89B3E83B287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model with best accuracy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075671-45DC-4C88-B105-D230A94DF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1036320"/>
            <a:ext cx="7430516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9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3234945-B474-4006-AAEB-63F33214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4F51B-42F8-4547-A382-19530B775C47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latin typeface="Amasis MT Pro Black" panose="02040A040500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11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519CD18F-6B42-4947-90A5-D23C43946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38491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257638C-A64E-4933-8CE2-63401CF5E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943037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496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pty road leading towards mountains">
            <a:extLst>
              <a:ext uri="{FF2B5EF4-FFF2-40B4-BE49-F238E27FC236}">
                <a16:creationId xmlns:a16="http://schemas.microsoft.com/office/drawing/2014/main" id="{4E6065EF-93A6-4D7A-A704-CC2B35E3D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94246" y="5084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A1A7AA-E6DF-4F43-B16D-BEF9ADF23AEE}"/>
              </a:ext>
            </a:extLst>
          </p:cNvPr>
          <p:cNvSpPr txBox="1"/>
          <p:nvPr/>
        </p:nvSpPr>
        <p:spPr>
          <a:xfrm>
            <a:off x="6990079" y="3545839"/>
            <a:ext cx="4883983" cy="2631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Let’s</a:t>
            </a:r>
            <a:r>
              <a:rPr 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start the journey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9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E5769F0-0319-45D3-8DC6-1B6F6CBCE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DBC218EA-2759-4505-B9E3-AB486F4A1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410204"/>
              </p:ext>
            </p:extLst>
          </p:nvPr>
        </p:nvGraphicFramePr>
        <p:xfrm>
          <a:off x="121920" y="0"/>
          <a:ext cx="11831268" cy="667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84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D374B-5984-4F1C-B818-9C0D9497593A}"/>
              </a:ext>
            </a:extLst>
          </p:cNvPr>
          <p:cNvSpPr txBox="1"/>
          <p:nvPr/>
        </p:nvSpPr>
        <p:spPr>
          <a:xfrm>
            <a:off x="1028700" y="1180774"/>
            <a:ext cx="2628900" cy="4295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  required libraries to use on the collected dataset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10D33F5-A2A8-4241-BB8B-9BEBA80D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283593"/>
            <a:ext cx="6780700" cy="22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2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5DCAB-8F45-4AE4-B4FD-1ACC5B720E3F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These Columns were present in the dataset.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52FC75-6FD2-4254-BA6C-03BC987F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2679"/>
            <a:ext cx="10917936" cy="38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CD7C7B-3300-44DE-8206-FC79BDD398D8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Step 1 : Data cleaning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Remove the Special characters, Unwanted Numbers and Duplicate strings.</a:t>
            </a:r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9484F589-6327-4611-9620-ED97D2511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6" r="11551" b="-1"/>
          <a:stretch/>
        </p:blipFill>
        <p:spPr>
          <a:xfrm>
            <a:off x="1355356" y="2569464"/>
            <a:ext cx="3690087" cy="367893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FF0BCF-AD9A-4EE7-BD03-6F00D978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11" y="2569464"/>
            <a:ext cx="6464809" cy="36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26EAA-0333-4160-AB08-DD11124A9354}"/>
              </a:ext>
            </a:extLst>
          </p:cNvPr>
          <p:cNvSpPr txBox="1"/>
          <p:nvPr/>
        </p:nvSpPr>
        <p:spPr>
          <a:xfrm>
            <a:off x="638881" y="390525"/>
            <a:ext cx="10909640" cy="151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removing  </a:t>
            </a:r>
            <a:r>
              <a:rPr lang="en-US" sz="5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contaminent</a:t>
            </a:r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data Dataset is shows:-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06DE8DB-E21C-406F-8A4D-CE9F6811F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3388694"/>
            <a:ext cx="12049759" cy="30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0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436</Words>
  <Application>Microsoft Office PowerPoint</Application>
  <PresentationFormat>Widescreen</PresentationFormat>
  <Paragraphs>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Agency FB</vt:lpstr>
      <vt:lpstr>Aharoni</vt:lpstr>
      <vt:lpstr>Algerian</vt:lpstr>
      <vt:lpstr>Amasis MT Pro Black</vt:lpstr>
      <vt:lpstr>Arial</vt:lpstr>
      <vt:lpstr>Calibri</vt:lpstr>
      <vt:lpstr>Calibri Light</vt:lpstr>
      <vt:lpstr>Office Theme</vt:lpstr>
      <vt:lpstr>PREDICTION OF OLD CAR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OLD CAR PRICE</dc:title>
  <dc:creator>Prashant Kumar vishwakarma</dc:creator>
  <cp:lastModifiedBy>Prashant Kumar vishwakarma</cp:lastModifiedBy>
  <cp:revision>20</cp:revision>
  <dcterms:created xsi:type="dcterms:W3CDTF">2021-07-16T07:55:53Z</dcterms:created>
  <dcterms:modified xsi:type="dcterms:W3CDTF">2021-07-16T15:12:12Z</dcterms:modified>
</cp:coreProperties>
</file>